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2" r:id="rId5"/>
    <p:sldId id="273" r:id="rId6"/>
    <p:sldId id="274" r:id="rId7"/>
    <p:sldId id="275" r:id="rId8"/>
    <p:sldId id="280" r:id="rId9"/>
    <p:sldId id="281" r:id="rId10"/>
    <p:sldId id="276" r:id="rId11"/>
    <p:sldId id="277" r:id="rId12"/>
    <p:sldId id="282" r:id="rId13"/>
    <p:sldId id="283" r:id="rId14"/>
    <p:sldId id="278" r:id="rId15"/>
    <p:sldId id="279" r:id="rId16"/>
    <p:sldId id="284" r:id="rId17"/>
    <p:sldId id="285" r:id="rId1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Mas, se for minha sorte </a:t>
            </a:r>
          </a:p>
          <a:p>
            <a:r>
              <a:rPr lang="pt-BR" dirty="0"/>
              <a:t>Em casa a cruz levar,</a:t>
            </a:r>
          </a:p>
          <a:p>
            <a:r>
              <a:rPr lang="pt-BR" dirty="0"/>
              <a:t>Quando outros a proclamam </a:t>
            </a:r>
          </a:p>
          <a:p>
            <a:r>
              <a:rPr lang="pt-BR" dirty="0"/>
              <a:t>Nas terras de além-mar, </a:t>
            </a:r>
          </a:p>
        </p:txBody>
      </p:sp>
    </p:spTree>
    <p:extLst>
      <p:ext uri="{BB962C8B-B14F-4D97-AF65-F5344CB8AC3E}">
        <p14:creationId xmlns:p14="http://schemas.microsoft.com/office/powerpoint/2010/main" val="2127894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fé eu provarei, </a:t>
            </a:r>
          </a:p>
          <a:p>
            <a:r>
              <a:rPr lang="pt-BR" dirty="0"/>
              <a:t>Sua ordem cumprirei, </a:t>
            </a:r>
          </a:p>
          <a:p>
            <a:r>
              <a:rPr lang="pt-BR" dirty="0"/>
              <a:t>A escolha é certa: </a:t>
            </a:r>
          </a:p>
          <a:p>
            <a:r>
              <a:rPr lang="pt-BR" dirty="0"/>
              <a:t>Irei com Jesus. </a:t>
            </a:r>
          </a:p>
        </p:txBody>
      </p:sp>
    </p:spTree>
    <p:extLst>
      <p:ext uri="{BB962C8B-B14F-4D97-AF65-F5344CB8AC3E}">
        <p14:creationId xmlns:p14="http://schemas.microsoft.com/office/powerpoint/2010/main" val="2182001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2D640E4-85ED-4D0E-B706-9C269EB81C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qualquer lugar eu irei </a:t>
            </a:r>
          </a:p>
          <a:p>
            <a:r>
              <a:rPr lang="pt-BR" dirty="0"/>
              <a:t>Com Jesus; </a:t>
            </a:r>
          </a:p>
          <a:p>
            <a:r>
              <a:rPr lang="pt-BR" dirty="0"/>
              <a:t>Seguindo Sua Lei,</a:t>
            </a:r>
          </a:p>
          <a:p>
            <a:r>
              <a:rPr lang="pt-BR" dirty="0"/>
              <a:t>Do Céu eu terei </a:t>
            </a:r>
          </a:p>
          <a:p>
            <a:r>
              <a:rPr lang="pt-BR" dirty="0"/>
              <a:t>A santa luz. </a:t>
            </a:r>
          </a:p>
        </p:txBody>
      </p:sp>
    </p:spTree>
    <p:extLst>
      <p:ext uri="{BB962C8B-B14F-4D97-AF65-F5344CB8AC3E}">
        <p14:creationId xmlns:p14="http://schemas.microsoft.com/office/powerpoint/2010/main" val="4282128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850A005-F0A2-4C87-8B4C-0976AC2AF2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meu privilégio levar </a:t>
            </a:r>
          </a:p>
          <a:p>
            <a:r>
              <a:rPr lang="pt-BR" dirty="0"/>
              <a:t>A Sua cruz. </a:t>
            </a:r>
          </a:p>
          <a:p>
            <a:r>
              <a:rPr lang="pt-BR" dirty="0"/>
              <a:t>Irei, pois, a qualquer lugar </a:t>
            </a:r>
          </a:p>
          <a:p>
            <a:r>
              <a:rPr lang="pt-BR" dirty="0"/>
              <a:t>Com Jesus.</a:t>
            </a:r>
          </a:p>
        </p:txBody>
      </p:sp>
    </p:spTree>
    <p:extLst>
      <p:ext uri="{BB962C8B-B14F-4D97-AF65-F5344CB8AC3E}">
        <p14:creationId xmlns:p14="http://schemas.microsoft.com/office/powerpoint/2010/main" val="1436124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me ordena Cristo,</a:t>
            </a:r>
          </a:p>
          <a:p>
            <a:r>
              <a:rPr lang="pt-BR" dirty="0"/>
              <a:t>Não devo duvidar, </a:t>
            </a:r>
          </a:p>
          <a:p>
            <a:r>
              <a:rPr lang="pt-BR" dirty="0"/>
              <a:t>Mas sim, </a:t>
            </a:r>
            <a:r>
              <a:rPr lang="pt-BR" dirty="0" err="1"/>
              <a:t>segui-lO</a:t>
            </a:r>
            <a:r>
              <a:rPr lang="pt-BR" dirty="0"/>
              <a:t> sempre, </a:t>
            </a:r>
          </a:p>
          <a:p>
            <a:r>
              <a:rPr lang="pt-BR" dirty="0"/>
              <a:t>Por onde me guiar. </a:t>
            </a:r>
          </a:p>
        </p:txBody>
      </p:sp>
    </p:spTree>
    <p:extLst>
      <p:ext uri="{BB962C8B-B14F-4D97-AF65-F5344CB8AC3E}">
        <p14:creationId xmlns:p14="http://schemas.microsoft.com/office/powerpoint/2010/main" val="3437217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fico, pois, ou vou, </a:t>
            </a:r>
          </a:p>
          <a:p>
            <a:r>
              <a:rPr lang="pt-BR" dirty="0"/>
              <a:t>Contente sempre estou, </a:t>
            </a:r>
          </a:p>
          <a:p>
            <a:r>
              <a:rPr lang="pt-BR" dirty="0"/>
              <a:t>Pois sempre comigo </a:t>
            </a:r>
          </a:p>
          <a:p>
            <a:r>
              <a:rPr lang="pt-BR" dirty="0"/>
              <a:t>Eu tenho a Jesus.</a:t>
            </a:r>
          </a:p>
        </p:txBody>
      </p:sp>
    </p:spTree>
    <p:extLst>
      <p:ext uri="{BB962C8B-B14F-4D97-AF65-F5344CB8AC3E}">
        <p14:creationId xmlns:p14="http://schemas.microsoft.com/office/powerpoint/2010/main" val="1796396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2D640E4-85ED-4D0E-B706-9C269EB81C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qualquer lugar eu irei </a:t>
            </a:r>
          </a:p>
          <a:p>
            <a:r>
              <a:rPr lang="pt-BR" dirty="0"/>
              <a:t>Com Jesus; </a:t>
            </a:r>
          </a:p>
          <a:p>
            <a:r>
              <a:rPr lang="pt-BR" dirty="0"/>
              <a:t>Seguindo Sua Lei,</a:t>
            </a:r>
          </a:p>
          <a:p>
            <a:r>
              <a:rPr lang="pt-BR" dirty="0"/>
              <a:t>Do Céu eu terei </a:t>
            </a:r>
          </a:p>
          <a:p>
            <a:r>
              <a:rPr lang="pt-BR" dirty="0"/>
              <a:t>A santa luz. </a:t>
            </a:r>
          </a:p>
        </p:txBody>
      </p:sp>
    </p:spTree>
    <p:extLst>
      <p:ext uri="{BB962C8B-B14F-4D97-AF65-F5344CB8AC3E}">
        <p14:creationId xmlns:p14="http://schemas.microsoft.com/office/powerpoint/2010/main" val="1949875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850A005-F0A2-4C87-8B4C-0976AC2AF2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meu privilégio levar </a:t>
            </a:r>
          </a:p>
          <a:p>
            <a:r>
              <a:rPr lang="pt-BR" dirty="0"/>
              <a:t>A Sua cruz. </a:t>
            </a:r>
          </a:p>
          <a:p>
            <a:r>
              <a:rPr lang="pt-BR" dirty="0"/>
              <a:t>Irei, pois, a qualquer lugar </a:t>
            </a:r>
          </a:p>
          <a:p>
            <a:r>
              <a:rPr lang="pt-BR" dirty="0"/>
              <a:t>Com Jesus.</a:t>
            </a:r>
          </a:p>
        </p:txBody>
      </p:sp>
    </p:spTree>
    <p:extLst>
      <p:ext uri="{BB962C8B-B14F-4D97-AF65-F5344CB8AC3E}">
        <p14:creationId xmlns:p14="http://schemas.microsoft.com/office/powerpoint/2010/main" val="1958982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vales de perigos,</a:t>
            </a:r>
          </a:p>
          <a:p>
            <a:r>
              <a:rPr lang="pt-BR" dirty="0"/>
              <a:t>Se tenho de passar, </a:t>
            </a:r>
          </a:p>
          <a:p>
            <a:r>
              <a:rPr lang="pt-BR" dirty="0"/>
              <a:t>Ou se por altos cumes, </a:t>
            </a:r>
          </a:p>
          <a:p>
            <a:r>
              <a:rPr lang="pt-BR" dirty="0"/>
              <a:t>Em paz eu posso andar. 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que seguro estou,</a:t>
            </a:r>
          </a:p>
          <a:p>
            <a:r>
              <a:rPr lang="pt-BR" dirty="0"/>
              <a:t>Se ao Sol ou sombra vou, </a:t>
            </a:r>
          </a:p>
          <a:p>
            <a:r>
              <a:rPr lang="pt-BR" dirty="0"/>
              <a:t>Na luz ou nas trevas, </a:t>
            </a:r>
          </a:p>
          <a:p>
            <a:r>
              <a:rPr lang="pt-BR" dirty="0"/>
              <a:t>Irei com Jesus.</a:t>
            </a:r>
          </a:p>
        </p:txBody>
      </p:sp>
    </p:spTree>
    <p:extLst>
      <p:ext uri="{BB962C8B-B14F-4D97-AF65-F5344CB8AC3E}">
        <p14:creationId xmlns:p14="http://schemas.microsoft.com/office/powerpoint/2010/main" val="1915482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2D640E4-85ED-4D0E-B706-9C269EB81C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qualquer lugar eu irei </a:t>
            </a:r>
          </a:p>
          <a:p>
            <a:r>
              <a:rPr lang="pt-BR" dirty="0"/>
              <a:t>Com Jesus; </a:t>
            </a:r>
          </a:p>
          <a:p>
            <a:r>
              <a:rPr lang="pt-BR" dirty="0"/>
              <a:t>Seguindo Sua Lei,</a:t>
            </a:r>
          </a:p>
          <a:p>
            <a:r>
              <a:rPr lang="pt-BR" dirty="0"/>
              <a:t>Do Céu eu terei </a:t>
            </a:r>
          </a:p>
          <a:p>
            <a:r>
              <a:rPr lang="pt-BR" dirty="0"/>
              <a:t>A santa luz. </a:t>
            </a:r>
          </a:p>
        </p:txBody>
      </p:sp>
    </p:spTree>
    <p:extLst>
      <p:ext uri="{BB962C8B-B14F-4D97-AF65-F5344CB8AC3E}">
        <p14:creationId xmlns:p14="http://schemas.microsoft.com/office/powerpoint/2010/main" val="665220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850A005-F0A2-4C87-8B4C-0976AC2AF2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meu privilégio levar </a:t>
            </a:r>
          </a:p>
          <a:p>
            <a:r>
              <a:rPr lang="pt-BR" dirty="0"/>
              <a:t>A Sua cruz. </a:t>
            </a:r>
          </a:p>
          <a:p>
            <a:r>
              <a:rPr lang="pt-BR" dirty="0"/>
              <a:t>Irei, pois, a qualquer lugar </a:t>
            </a:r>
          </a:p>
          <a:p>
            <a:r>
              <a:rPr lang="pt-BR" dirty="0"/>
              <a:t>Com Jesus.</a:t>
            </a:r>
          </a:p>
        </p:txBody>
      </p:sp>
    </p:spTree>
    <p:extLst>
      <p:ext uri="{BB962C8B-B14F-4D97-AF65-F5344CB8AC3E}">
        <p14:creationId xmlns:p14="http://schemas.microsoft.com/office/powerpoint/2010/main" val="2490578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/>
              <a:t>Se as santas águas vivas </a:t>
            </a:r>
          </a:p>
          <a:p>
            <a:r>
              <a:rPr lang="pt-BR"/>
              <a:t>É meu dever levar </a:t>
            </a:r>
          </a:p>
          <a:p>
            <a:r>
              <a:rPr lang="pt-BR"/>
              <a:t>Ao pecador perdido,</a:t>
            </a:r>
          </a:p>
          <a:p>
            <a:r>
              <a:rPr lang="pt-BR"/>
              <a:t>Nas trevas a vagar;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5912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é que toca a mim </a:t>
            </a:r>
          </a:p>
          <a:p>
            <a:r>
              <a:rPr lang="pt-BR" dirty="0"/>
              <a:t>Pregar a Cristo assim, </a:t>
            </a:r>
          </a:p>
          <a:p>
            <a:r>
              <a:rPr lang="pt-BR" dirty="0"/>
              <a:t>O meu dever é claro: </a:t>
            </a:r>
          </a:p>
          <a:p>
            <a:r>
              <a:rPr lang="pt-BR" dirty="0"/>
              <a:t>Irei com Jesus.</a:t>
            </a:r>
          </a:p>
        </p:txBody>
      </p:sp>
    </p:spTree>
    <p:extLst>
      <p:ext uri="{BB962C8B-B14F-4D97-AF65-F5344CB8AC3E}">
        <p14:creationId xmlns:p14="http://schemas.microsoft.com/office/powerpoint/2010/main" val="2425243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2D640E4-85ED-4D0E-B706-9C269EB81C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qualquer lugar eu irei </a:t>
            </a:r>
          </a:p>
          <a:p>
            <a:r>
              <a:rPr lang="pt-BR" dirty="0"/>
              <a:t>Com Jesus; </a:t>
            </a:r>
          </a:p>
          <a:p>
            <a:r>
              <a:rPr lang="pt-BR" dirty="0"/>
              <a:t>Seguindo Sua Lei,</a:t>
            </a:r>
          </a:p>
          <a:p>
            <a:r>
              <a:rPr lang="pt-BR" dirty="0"/>
              <a:t>Do Céu eu terei </a:t>
            </a:r>
          </a:p>
          <a:p>
            <a:r>
              <a:rPr lang="pt-BR" dirty="0"/>
              <a:t>A santa luz. </a:t>
            </a:r>
          </a:p>
        </p:txBody>
      </p:sp>
    </p:spTree>
    <p:extLst>
      <p:ext uri="{BB962C8B-B14F-4D97-AF65-F5344CB8AC3E}">
        <p14:creationId xmlns:p14="http://schemas.microsoft.com/office/powerpoint/2010/main" val="1624283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IREI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850A005-F0A2-4C87-8B4C-0976AC2AF2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meu privilégio levar </a:t>
            </a:r>
          </a:p>
          <a:p>
            <a:r>
              <a:rPr lang="pt-BR" dirty="0"/>
              <a:t>A Sua cruz. </a:t>
            </a:r>
          </a:p>
          <a:p>
            <a:r>
              <a:rPr lang="pt-BR" dirty="0"/>
              <a:t>Irei, pois, a qualquer lugar </a:t>
            </a:r>
          </a:p>
          <a:p>
            <a:r>
              <a:rPr lang="pt-BR" dirty="0"/>
              <a:t>Com Jesus.</a:t>
            </a:r>
          </a:p>
        </p:txBody>
      </p:sp>
    </p:spTree>
    <p:extLst>
      <p:ext uri="{BB962C8B-B14F-4D97-AF65-F5344CB8AC3E}">
        <p14:creationId xmlns:p14="http://schemas.microsoft.com/office/powerpoint/2010/main" val="488420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1853</TotalTime>
  <Words>382</Words>
  <Application>Microsoft Office PowerPoint</Application>
  <PresentationFormat>Apresentação na tela (16:9)</PresentationFormat>
  <Paragraphs>102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IREI COM JESUS</vt:lpstr>
      <vt:lpstr>IREI COM JESUS</vt:lpstr>
      <vt:lpstr>IREI COM JESUS</vt:lpstr>
      <vt:lpstr>IREI COM JESUS</vt:lpstr>
      <vt:lpstr>IREI COM JESUS</vt:lpstr>
      <vt:lpstr>IREI COM JESUS</vt:lpstr>
      <vt:lpstr>IREI COM JESUS</vt:lpstr>
      <vt:lpstr>IREI COM JESUS</vt:lpstr>
      <vt:lpstr>IREI COM JESUS</vt:lpstr>
      <vt:lpstr>IREI COM JESUS</vt:lpstr>
      <vt:lpstr>IREI COM JESUS</vt:lpstr>
      <vt:lpstr>IREI COM JESUS</vt:lpstr>
      <vt:lpstr>IREI COM JESUS</vt:lpstr>
      <vt:lpstr>IREI COM JESUS</vt:lpstr>
      <vt:lpstr>IREI COM JESUS</vt:lpstr>
      <vt:lpstr>IREI COM JESUS</vt:lpstr>
      <vt:lpstr>IREI COM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23</cp:revision>
  <dcterms:created xsi:type="dcterms:W3CDTF">2019-03-12T19:19:25Z</dcterms:created>
  <dcterms:modified xsi:type="dcterms:W3CDTF">2019-06-12T22:29:52Z</dcterms:modified>
</cp:coreProperties>
</file>

<file path=docProps/thumbnail.jpeg>
</file>